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" charset="1" panose="00000500000000000000"/>
      <p:regular r:id="rId19"/>
    </p:embeddedFont>
    <p:embeddedFont>
      <p:font typeface="Heebo Light" charset="1" panose="000004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591222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Phishing Awareness Training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788372"/>
            <a:ext cx="9445526" cy="907256"/>
            <a:chOff x="0" y="0"/>
            <a:chExt cx="12594035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This presentation will equip you with the knowledge and skills needed to identify and avoid phishing attacks.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784080"/>
            <a:ext cx="14506129" cy="885974"/>
            <a:chOff x="0" y="0"/>
            <a:chExt cx="1934150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41505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341505">
                  <a:moveTo>
                    <a:pt x="0" y="0"/>
                  </a:moveTo>
                  <a:lnTo>
                    <a:pt x="19341505" y="0"/>
                  </a:lnTo>
                  <a:lnTo>
                    <a:pt x="1934150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341505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Staying Vigilant and Keeping Up-to-Date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6236940"/>
            <a:ext cx="7939088" cy="935534"/>
            <a:chOff x="0" y="0"/>
            <a:chExt cx="10585450" cy="12473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85450" cy="1247378"/>
            </a:xfrm>
            <a:custGeom>
              <a:avLst/>
              <a:gdLst/>
              <a:ahLst/>
              <a:cxnLst/>
              <a:rect r="r" b="b" t="t" l="l"/>
              <a:pathLst>
                <a:path h="1247378" w="10585450">
                  <a:moveTo>
                    <a:pt x="0" y="0"/>
                  </a:moveTo>
                  <a:lnTo>
                    <a:pt x="10585450" y="0"/>
                  </a:lnTo>
                  <a:lnTo>
                    <a:pt x="10585450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33350"/>
              <a:ext cx="10585450" cy="1114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89685" y="7526685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Stay Informed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8139707"/>
            <a:ext cx="7939088" cy="453629"/>
            <a:chOff x="0" y="0"/>
            <a:chExt cx="10585450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85450" cy="604838"/>
            </a:xfrm>
            <a:custGeom>
              <a:avLst/>
              <a:gdLst/>
              <a:ahLst/>
              <a:cxnLst/>
              <a:rect r="r" b="b" t="t" l="l"/>
              <a:pathLst>
                <a:path h="604838" w="10585450">
                  <a:moveTo>
                    <a:pt x="0" y="0"/>
                  </a:moveTo>
                  <a:lnTo>
                    <a:pt x="10585450" y="0"/>
                  </a:lnTo>
                  <a:lnTo>
                    <a:pt x="105854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58545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Be aware of current phishing scams and trends.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56526" y="6236940"/>
            <a:ext cx="7939236" cy="935534"/>
            <a:chOff x="0" y="0"/>
            <a:chExt cx="10585648" cy="12473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585648" cy="1247378"/>
            </a:xfrm>
            <a:custGeom>
              <a:avLst/>
              <a:gdLst/>
              <a:ahLst/>
              <a:cxnLst/>
              <a:rect r="r" b="b" t="t" l="l"/>
              <a:pathLst>
                <a:path h="1247378" w="10585648">
                  <a:moveTo>
                    <a:pt x="0" y="0"/>
                  </a:moveTo>
                  <a:lnTo>
                    <a:pt x="10585648" y="0"/>
                  </a:lnTo>
                  <a:lnTo>
                    <a:pt x="10585648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33350"/>
              <a:ext cx="10585648" cy="1114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54122" y="7526685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 Regularly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56526" y="8139707"/>
            <a:ext cx="7939236" cy="907256"/>
            <a:chOff x="0" y="0"/>
            <a:chExt cx="1058564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856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585648">
                  <a:moveTo>
                    <a:pt x="0" y="0"/>
                  </a:moveTo>
                  <a:lnTo>
                    <a:pt x="10585648" y="0"/>
                  </a:lnTo>
                  <a:lnTo>
                    <a:pt x="105856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5856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Participate in regular phishing awareness training to refresh your knowledge and skills.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174950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is Phishing?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769644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Definition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496074"/>
            <a:ext cx="7805886" cy="1360885"/>
            <a:chOff x="0" y="0"/>
            <a:chExt cx="10407848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Phishing is a type of cybercrime where attackers use deceptive tactics to trick individuals into revealing sensitive information, such as usernames, passwords, or financial details.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4769644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Goal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5496074"/>
            <a:ext cx="7805886" cy="907256"/>
            <a:chOff x="0" y="0"/>
            <a:chExt cx="10407848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The goal is to gain unauthorized access to accounts, steal money, or spread malware.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280048"/>
            <a:ext cx="9319021" cy="885974"/>
            <a:chOff x="0" y="0"/>
            <a:chExt cx="1242536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2536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425362">
                  <a:moveTo>
                    <a:pt x="0" y="0"/>
                  </a:moveTo>
                  <a:lnTo>
                    <a:pt x="12425362" y="0"/>
                  </a:lnTo>
                  <a:lnTo>
                    <a:pt x="1242536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25362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Common Phishing Tactics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3905399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92380" y="4016425"/>
            <a:ext cx="153591" cy="425351"/>
            <a:chOff x="0" y="0"/>
            <a:chExt cx="204788" cy="5671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788" cy="567135"/>
            </a:xfrm>
            <a:custGeom>
              <a:avLst/>
              <a:gdLst/>
              <a:ahLst/>
              <a:cxnLst/>
              <a:rect r="r" b="b" t="t" l="l"/>
              <a:pathLst>
                <a:path h="567135" w="204788">
                  <a:moveTo>
                    <a:pt x="0" y="0"/>
                  </a:moveTo>
                  <a:lnTo>
                    <a:pt x="204788" y="0"/>
                  </a:lnTo>
                  <a:lnTo>
                    <a:pt x="20478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204788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3910161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Urgent Messages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4523185"/>
            <a:ext cx="3659684" cy="1360885"/>
            <a:chOff x="0" y="0"/>
            <a:chExt cx="4879578" cy="1814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Create a sense of urgency to pressure you into acting without thinking.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10071" y="3905399"/>
            <a:ext cx="647402" cy="647402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912924" y="4016425"/>
            <a:ext cx="241547" cy="425351"/>
            <a:chOff x="0" y="0"/>
            <a:chExt cx="322063" cy="5671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2063" cy="567135"/>
            </a:xfrm>
            <a:custGeom>
              <a:avLst/>
              <a:gdLst/>
              <a:ahLst/>
              <a:cxnLst/>
              <a:rect r="r" b="b" t="t" l="l"/>
              <a:pathLst>
                <a:path h="567135" w="322063">
                  <a:moveTo>
                    <a:pt x="0" y="0"/>
                  </a:moveTo>
                  <a:lnTo>
                    <a:pt x="322063" y="0"/>
                  </a:lnTo>
                  <a:lnTo>
                    <a:pt x="32206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66675"/>
              <a:ext cx="322063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36229" y="3910161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Fake Authority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636229" y="4523185"/>
            <a:ext cx="3659684" cy="1360885"/>
            <a:chOff x="0" y="0"/>
            <a:chExt cx="4879578" cy="1814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Impersonate legitimate organizations, such as banks or government agencies.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45475" y="6481762"/>
            <a:ext cx="647402" cy="647402"/>
            <a:chOff x="0" y="0"/>
            <a:chExt cx="863203" cy="8632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049220" y="6592789"/>
            <a:ext cx="239911" cy="425351"/>
            <a:chOff x="0" y="0"/>
            <a:chExt cx="319882" cy="5671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19882" cy="567135"/>
            </a:xfrm>
            <a:custGeom>
              <a:avLst/>
              <a:gdLst/>
              <a:ahLst/>
              <a:cxnLst/>
              <a:rect r="r" b="b" t="t" l="l"/>
              <a:pathLst>
                <a:path h="567135" w="319882">
                  <a:moveTo>
                    <a:pt x="0" y="0"/>
                  </a:moveTo>
                  <a:lnTo>
                    <a:pt x="319882" y="0"/>
                  </a:lnTo>
                  <a:lnTo>
                    <a:pt x="31988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66675"/>
              <a:ext cx="319882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771632" y="6486525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Social Engineering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771632" y="7099547"/>
            <a:ext cx="8524131" cy="907256"/>
            <a:chOff x="0" y="0"/>
            <a:chExt cx="11365508" cy="12096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Use psychological manipulation to gain trust and convince you to share personal information.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343174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Identifying Phishing Emails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3535561"/>
            <a:ext cx="4590604" cy="3023146"/>
            <a:chOff x="0" y="0"/>
            <a:chExt cx="6120805" cy="40308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3833366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Suspicious Sender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4446389"/>
            <a:ext cx="3994994" cy="1814512"/>
            <a:chOff x="0" y="0"/>
            <a:chExt cx="5326658" cy="2419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6658" cy="2419350"/>
            </a:xfrm>
            <a:custGeom>
              <a:avLst/>
              <a:gdLst/>
              <a:ahLst/>
              <a:cxnLst/>
              <a:rect r="r" b="b" t="t" l="l"/>
              <a:pathLst>
                <a:path h="2419350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326658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Check the sender's email address and domain name. Look for misspellings or unusual characters.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2071" y="3535561"/>
            <a:ext cx="4590604" cy="3023146"/>
            <a:chOff x="0" y="0"/>
            <a:chExt cx="6120805" cy="40308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149876" y="3833366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Grammatical Errors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49876" y="4446389"/>
            <a:ext cx="3994994" cy="1360885"/>
            <a:chOff x="0" y="0"/>
            <a:chExt cx="5326658" cy="18145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66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53266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Phishing emails often contain grammatical errors or poor formatting.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6832699"/>
            <a:ext cx="9455051" cy="2115890"/>
            <a:chOff x="0" y="0"/>
            <a:chExt cx="12606735" cy="28211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85280" y="7130504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Suspicious Links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85280" y="7743527"/>
            <a:ext cx="8859441" cy="907256"/>
            <a:chOff x="0" y="0"/>
            <a:chExt cx="11812588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81258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Hover over any links to see the actual URL. Don't click on links from unknown senders.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776787"/>
            <a:ext cx="9915079" cy="885974"/>
            <a:chOff x="0" y="0"/>
            <a:chExt cx="1322010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20105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220105">
                  <a:moveTo>
                    <a:pt x="0" y="0"/>
                  </a:moveTo>
                  <a:lnTo>
                    <a:pt x="13220105" y="0"/>
                  </a:lnTo>
                  <a:lnTo>
                    <a:pt x="1322010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220105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Phishing Website Red Flags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92238" y="60879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238" y="7080200"/>
            <a:ext cx="4004816" cy="442912"/>
            <a:chOff x="0" y="0"/>
            <a:chExt cx="5339755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9755" cy="590550"/>
            </a:xfrm>
            <a:custGeom>
              <a:avLst/>
              <a:gdLst/>
              <a:ahLst/>
              <a:cxnLst/>
              <a:rect r="r" b="b" t="t" l="l"/>
              <a:pathLst>
                <a:path h="590550" w="5339755">
                  <a:moveTo>
                    <a:pt x="0" y="0"/>
                  </a:moveTo>
                  <a:lnTo>
                    <a:pt x="5339755" y="0"/>
                  </a:lnTo>
                  <a:lnTo>
                    <a:pt x="533975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339755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Missing SSL Certificate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7693224"/>
            <a:ext cx="5150941" cy="1360885"/>
            <a:chOff x="0" y="0"/>
            <a:chExt cx="6867922" cy="1814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67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6867922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Look for a padlock icon in the address bar and a "https" at the beginning of the website address.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6568380" y="60879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568380" y="7080200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Suspicious URL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68380" y="7693224"/>
            <a:ext cx="5151090" cy="907256"/>
            <a:chOff x="0" y="0"/>
            <a:chExt cx="6868120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68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Be cautious of websites with unusual or misspelled URLs.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2144672" y="60879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144672" y="7080200"/>
            <a:ext cx="3785592" cy="442912"/>
            <a:chOff x="0" y="0"/>
            <a:chExt cx="5047457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47457" cy="590550"/>
            </a:xfrm>
            <a:custGeom>
              <a:avLst/>
              <a:gdLst/>
              <a:ahLst/>
              <a:cxnLst/>
              <a:rect r="r" b="b" t="t" l="l"/>
              <a:pathLst>
                <a:path h="590550" w="5047457">
                  <a:moveTo>
                    <a:pt x="0" y="0"/>
                  </a:moveTo>
                  <a:lnTo>
                    <a:pt x="5047457" y="0"/>
                  </a:lnTo>
                  <a:lnTo>
                    <a:pt x="504745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5047457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Fake Security Notices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44672" y="7693224"/>
            <a:ext cx="5150941" cy="907256"/>
            <a:chOff x="0" y="0"/>
            <a:chExt cx="6867922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67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Don't trust pop-up messages or warnings claiming your account is compromised.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073349"/>
            <a:ext cx="8860482" cy="885974"/>
            <a:chOff x="0" y="0"/>
            <a:chExt cx="11813977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1397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813977">
                  <a:moveTo>
                    <a:pt x="0" y="0"/>
                  </a:moveTo>
                  <a:lnTo>
                    <a:pt x="11813977" y="0"/>
                  </a:lnTo>
                  <a:lnTo>
                    <a:pt x="1181397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813977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Social Engineering Tricks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8389" y="2384524"/>
            <a:ext cx="38100" cy="6828979"/>
            <a:chOff x="0" y="0"/>
            <a:chExt cx="50800" cy="91053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9105265"/>
            </a:xfrm>
            <a:custGeom>
              <a:avLst/>
              <a:gdLst/>
              <a:ahLst/>
              <a:cxnLst/>
              <a:rect r="r" b="b" t="t" l="l"/>
              <a:pathLst>
                <a:path h="9105265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079865"/>
                  </a:lnTo>
                  <a:cubicBezTo>
                    <a:pt x="50800" y="9093835"/>
                    <a:pt x="39370" y="9105265"/>
                    <a:pt x="25400" y="9105265"/>
                  </a:cubicBezTo>
                  <a:cubicBezTo>
                    <a:pt x="11430" y="9105265"/>
                    <a:pt x="0" y="9093835"/>
                    <a:pt x="0" y="907986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98277" y="3003351"/>
            <a:ext cx="992237" cy="38100"/>
            <a:chOff x="0" y="0"/>
            <a:chExt cx="1322983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3738" y="2698700"/>
            <a:ext cx="647402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40644" y="2809726"/>
            <a:ext cx="153591" cy="425351"/>
            <a:chOff x="0" y="0"/>
            <a:chExt cx="204788" cy="5671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788" cy="567135"/>
            </a:xfrm>
            <a:custGeom>
              <a:avLst/>
              <a:gdLst/>
              <a:ahLst/>
              <a:cxnLst/>
              <a:rect r="r" b="b" t="t" l="l"/>
              <a:pathLst>
                <a:path h="567135" w="204788">
                  <a:moveTo>
                    <a:pt x="0" y="0"/>
                  </a:moveTo>
                  <a:lnTo>
                    <a:pt x="204788" y="0"/>
                  </a:lnTo>
                  <a:lnTo>
                    <a:pt x="20478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66675"/>
              <a:ext cx="204788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976860" y="2668041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Impersonation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976860" y="3281065"/>
            <a:ext cx="7460902" cy="907256"/>
            <a:chOff x="0" y="0"/>
            <a:chExt cx="9947870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478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994787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Attackers may pretend to be someone you know to gain your trust.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8277" y="5374184"/>
            <a:ext cx="992237" cy="38100"/>
            <a:chOff x="0" y="0"/>
            <a:chExt cx="1322983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93738" y="5069532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96590" y="5180559"/>
            <a:ext cx="241548" cy="425351"/>
            <a:chOff x="0" y="0"/>
            <a:chExt cx="322063" cy="5671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22063" cy="567135"/>
            </a:xfrm>
            <a:custGeom>
              <a:avLst/>
              <a:gdLst/>
              <a:ahLst/>
              <a:cxnLst/>
              <a:rect r="r" b="b" t="t" l="l"/>
              <a:pathLst>
                <a:path h="567135" w="322063">
                  <a:moveTo>
                    <a:pt x="0" y="0"/>
                  </a:moveTo>
                  <a:lnTo>
                    <a:pt x="322063" y="0"/>
                  </a:lnTo>
                  <a:lnTo>
                    <a:pt x="32206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66675"/>
              <a:ext cx="322063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976860" y="5038874"/>
            <a:ext cx="3544044" cy="442912"/>
            <a:chOff x="0" y="0"/>
            <a:chExt cx="4725392" cy="5905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Scarcity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976860" y="5651896"/>
            <a:ext cx="7460902" cy="907256"/>
            <a:chOff x="0" y="0"/>
            <a:chExt cx="9947870" cy="12096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9478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994787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Create a sense of urgency or limited-time offer to pressure you into acting quickly.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698277" y="7745016"/>
            <a:ext cx="992237" cy="38100"/>
            <a:chOff x="0" y="0"/>
            <a:chExt cx="1322983" cy="50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93738" y="7440365"/>
            <a:ext cx="647402" cy="647403"/>
            <a:chOff x="0" y="0"/>
            <a:chExt cx="863203" cy="86320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297484" y="7551390"/>
            <a:ext cx="239911" cy="425351"/>
            <a:chOff x="0" y="0"/>
            <a:chExt cx="319882" cy="5671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19882" cy="567135"/>
            </a:xfrm>
            <a:custGeom>
              <a:avLst/>
              <a:gdLst/>
              <a:ahLst/>
              <a:cxnLst/>
              <a:rect r="r" b="b" t="t" l="l"/>
              <a:pathLst>
                <a:path h="567135" w="319882">
                  <a:moveTo>
                    <a:pt x="0" y="0"/>
                  </a:moveTo>
                  <a:lnTo>
                    <a:pt x="319882" y="0"/>
                  </a:lnTo>
                  <a:lnTo>
                    <a:pt x="31988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66675"/>
              <a:ext cx="319882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976860" y="7409706"/>
            <a:ext cx="3544044" cy="442912"/>
            <a:chOff x="0" y="0"/>
            <a:chExt cx="4725392" cy="5905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Fear and Authority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976860" y="8022729"/>
            <a:ext cx="7460902" cy="907256"/>
            <a:chOff x="0" y="0"/>
            <a:chExt cx="9947870" cy="120967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9478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994787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Use fear tactics or appeal to your sense of authority to manipulate you into sharing information.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53635" y="980778"/>
            <a:ext cx="9624120" cy="710356"/>
            <a:chOff x="0" y="0"/>
            <a:chExt cx="12832160" cy="947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32160" cy="947142"/>
            </a:xfrm>
            <a:custGeom>
              <a:avLst/>
              <a:gdLst/>
              <a:ahLst/>
              <a:cxnLst/>
              <a:rect r="r" b="b" t="t" l="l"/>
              <a:pathLst>
                <a:path h="947142" w="12832160">
                  <a:moveTo>
                    <a:pt x="0" y="0"/>
                  </a:moveTo>
                  <a:lnTo>
                    <a:pt x="12832160" y="0"/>
                  </a:lnTo>
                  <a:lnTo>
                    <a:pt x="12832160" y="947142"/>
                  </a:lnTo>
                  <a:lnTo>
                    <a:pt x="0" y="947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832160" cy="9661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Protecting Yourself from Phishing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653635" y="2032099"/>
            <a:ext cx="1136600" cy="1818531"/>
          </a:xfrm>
          <a:custGeom>
            <a:avLst/>
            <a:gdLst/>
            <a:ahLst/>
            <a:cxnLst/>
            <a:rect r="r" b="b" t="t" l="l"/>
            <a:pathLst>
              <a:path h="1818531" w="1136600">
                <a:moveTo>
                  <a:pt x="0" y="0"/>
                </a:moveTo>
                <a:lnTo>
                  <a:pt x="1136600" y="0"/>
                </a:lnTo>
                <a:lnTo>
                  <a:pt x="1136600" y="1818531"/>
                </a:lnTo>
                <a:lnTo>
                  <a:pt x="0" y="1818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8" r="0" b="-158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31201" y="2259360"/>
            <a:ext cx="2841575" cy="355104"/>
            <a:chOff x="0" y="0"/>
            <a:chExt cx="3788767" cy="473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88767" cy="473472"/>
            </a:xfrm>
            <a:custGeom>
              <a:avLst/>
              <a:gdLst/>
              <a:ahLst/>
              <a:cxnLst/>
              <a:rect r="r" b="b" t="t" l="l"/>
              <a:pathLst>
                <a:path h="473472" w="3788767">
                  <a:moveTo>
                    <a:pt x="0" y="0"/>
                  </a:moveTo>
                  <a:lnTo>
                    <a:pt x="3788767" y="0"/>
                  </a:lnTo>
                  <a:lnTo>
                    <a:pt x="3788767" y="473472"/>
                  </a:lnTo>
                  <a:lnTo>
                    <a:pt x="0" y="47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3788767" cy="482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 Skeptical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31201" y="2750790"/>
            <a:ext cx="8361164" cy="363588"/>
            <a:chOff x="0" y="0"/>
            <a:chExt cx="11148218" cy="484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48218" cy="484783"/>
            </a:xfrm>
            <a:custGeom>
              <a:avLst/>
              <a:gdLst/>
              <a:ahLst/>
              <a:cxnLst/>
              <a:rect r="r" b="b" t="t" l="l"/>
              <a:pathLst>
                <a:path h="484783" w="11148218">
                  <a:moveTo>
                    <a:pt x="0" y="0"/>
                  </a:moveTo>
                  <a:lnTo>
                    <a:pt x="11148218" y="0"/>
                  </a:lnTo>
                  <a:lnTo>
                    <a:pt x="11148218" y="484783"/>
                  </a:lnTo>
                  <a:lnTo>
                    <a:pt x="0" y="48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1148218" cy="5514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Think critically before clicking on links or providing personal information.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653635" y="3850630"/>
            <a:ext cx="1136600" cy="1818531"/>
          </a:xfrm>
          <a:custGeom>
            <a:avLst/>
            <a:gdLst/>
            <a:ahLst/>
            <a:cxnLst/>
            <a:rect r="r" b="b" t="t" l="l"/>
            <a:pathLst>
              <a:path h="1818531" w="1136600">
                <a:moveTo>
                  <a:pt x="0" y="0"/>
                </a:moveTo>
                <a:lnTo>
                  <a:pt x="1136600" y="0"/>
                </a:lnTo>
                <a:lnTo>
                  <a:pt x="1136600" y="1818531"/>
                </a:lnTo>
                <a:lnTo>
                  <a:pt x="0" y="1818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8" r="0" b="-158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131201" y="4077891"/>
            <a:ext cx="2841575" cy="355104"/>
            <a:chOff x="0" y="0"/>
            <a:chExt cx="3788767" cy="4734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88767" cy="473472"/>
            </a:xfrm>
            <a:custGeom>
              <a:avLst/>
              <a:gdLst/>
              <a:ahLst/>
              <a:cxnLst/>
              <a:rect r="r" b="b" t="t" l="l"/>
              <a:pathLst>
                <a:path h="473472" w="3788767">
                  <a:moveTo>
                    <a:pt x="0" y="0"/>
                  </a:moveTo>
                  <a:lnTo>
                    <a:pt x="3788767" y="0"/>
                  </a:lnTo>
                  <a:lnTo>
                    <a:pt x="3788767" y="473472"/>
                  </a:lnTo>
                  <a:lnTo>
                    <a:pt x="0" y="47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3788767" cy="482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Verify Information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31201" y="4569321"/>
            <a:ext cx="8361164" cy="727174"/>
            <a:chOff x="0" y="0"/>
            <a:chExt cx="11148218" cy="9695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48218" cy="969565"/>
            </a:xfrm>
            <a:custGeom>
              <a:avLst/>
              <a:gdLst/>
              <a:ahLst/>
              <a:cxnLst/>
              <a:rect r="r" b="b" t="t" l="l"/>
              <a:pathLst>
                <a:path h="969565" w="11148218">
                  <a:moveTo>
                    <a:pt x="0" y="0"/>
                  </a:moveTo>
                  <a:lnTo>
                    <a:pt x="11148218" y="0"/>
                  </a:lnTo>
                  <a:lnTo>
                    <a:pt x="11148218" y="969565"/>
                  </a:lnTo>
                  <a:lnTo>
                    <a:pt x="0" y="969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1148218" cy="10362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Contact the organization directly to verify requests for information or account updates.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653635" y="5669161"/>
            <a:ext cx="1136600" cy="1818531"/>
          </a:xfrm>
          <a:custGeom>
            <a:avLst/>
            <a:gdLst/>
            <a:ahLst/>
            <a:cxnLst/>
            <a:rect r="r" b="b" t="t" l="l"/>
            <a:pathLst>
              <a:path h="1818531" w="1136600">
                <a:moveTo>
                  <a:pt x="0" y="0"/>
                </a:moveTo>
                <a:lnTo>
                  <a:pt x="1136600" y="0"/>
                </a:lnTo>
                <a:lnTo>
                  <a:pt x="1136600" y="1818531"/>
                </a:lnTo>
                <a:lnTo>
                  <a:pt x="0" y="1818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8" r="0" b="-158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131201" y="5896421"/>
            <a:ext cx="3156348" cy="355104"/>
            <a:chOff x="0" y="0"/>
            <a:chExt cx="4208463" cy="4734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08463" cy="473472"/>
            </a:xfrm>
            <a:custGeom>
              <a:avLst/>
              <a:gdLst/>
              <a:ahLst/>
              <a:cxnLst/>
              <a:rect r="r" b="b" t="t" l="l"/>
              <a:pathLst>
                <a:path h="473472" w="4208463">
                  <a:moveTo>
                    <a:pt x="0" y="0"/>
                  </a:moveTo>
                  <a:lnTo>
                    <a:pt x="4208463" y="0"/>
                  </a:lnTo>
                  <a:lnTo>
                    <a:pt x="4208463" y="473472"/>
                  </a:lnTo>
                  <a:lnTo>
                    <a:pt x="0" y="47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4208463" cy="482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Strong Passwords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131201" y="6387852"/>
            <a:ext cx="8361164" cy="363587"/>
            <a:chOff x="0" y="0"/>
            <a:chExt cx="11148218" cy="4847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148218" cy="484783"/>
            </a:xfrm>
            <a:custGeom>
              <a:avLst/>
              <a:gdLst/>
              <a:ahLst/>
              <a:cxnLst/>
              <a:rect r="r" b="b" t="t" l="l"/>
              <a:pathLst>
                <a:path h="484783" w="11148218">
                  <a:moveTo>
                    <a:pt x="0" y="0"/>
                  </a:moveTo>
                  <a:lnTo>
                    <a:pt x="11148218" y="0"/>
                  </a:lnTo>
                  <a:lnTo>
                    <a:pt x="11148218" y="484783"/>
                  </a:lnTo>
                  <a:lnTo>
                    <a:pt x="0" y="48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11148218" cy="5514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Create complex passwords and use a different password for each account.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7653635" y="7487691"/>
            <a:ext cx="1136600" cy="1818531"/>
          </a:xfrm>
          <a:custGeom>
            <a:avLst/>
            <a:gdLst/>
            <a:ahLst/>
            <a:cxnLst/>
            <a:rect r="r" b="b" t="t" l="l"/>
            <a:pathLst>
              <a:path h="1818531" w="1136600">
                <a:moveTo>
                  <a:pt x="0" y="0"/>
                </a:moveTo>
                <a:lnTo>
                  <a:pt x="1136600" y="0"/>
                </a:lnTo>
                <a:lnTo>
                  <a:pt x="1136600" y="1818531"/>
                </a:lnTo>
                <a:lnTo>
                  <a:pt x="0" y="1818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8" r="0" b="-158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131201" y="7714952"/>
            <a:ext cx="4877097" cy="355104"/>
            <a:chOff x="0" y="0"/>
            <a:chExt cx="6502797" cy="4734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02797" cy="473472"/>
            </a:xfrm>
            <a:custGeom>
              <a:avLst/>
              <a:gdLst/>
              <a:ahLst/>
              <a:cxnLst/>
              <a:rect r="r" b="b" t="t" l="l"/>
              <a:pathLst>
                <a:path h="473472" w="6502797">
                  <a:moveTo>
                    <a:pt x="0" y="0"/>
                  </a:moveTo>
                  <a:lnTo>
                    <a:pt x="6502797" y="0"/>
                  </a:lnTo>
                  <a:lnTo>
                    <a:pt x="6502797" y="473472"/>
                  </a:lnTo>
                  <a:lnTo>
                    <a:pt x="0" y="47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6502797" cy="482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Two-Factor Authentication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131201" y="8206382"/>
            <a:ext cx="8361164" cy="363587"/>
            <a:chOff x="0" y="0"/>
            <a:chExt cx="11148218" cy="4847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148218" cy="484783"/>
            </a:xfrm>
            <a:custGeom>
              <a:avLst/>
              <a:gdLst/>
              <a:ahLst/>
              <a:cxnLst/>
              <a:rect r="r" b="b" t="t" l="l"/>
              <a:pathLst>
                <a:path h="484783" w="11148218">
                  <a:moveTo>
                    <a:pt x="0" y="0"/>
                  </a:moveTo>
                  <a:lnTo>
                    <a:pt x="11148218" y="0"/>
                  </a:lnTo>
                  <a:lnTo>
                    <a:pt x="11148218" y="484783"/>
                  </a:lnTo>
                  <a:lnTo>
                    <a:pt x="0" y="484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1148218" cy="5514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Add an extra layer of security by requiring a second verification factor.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215181"/>
            <a:ext cx="14422487" cy="885974"/>
            <a:chOff x="0" y="0"/>
            <a:chExt cx="19229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2998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229983">
                  <a:moveTo>
                    <a:pt x="0" y="0"/>
                  </a:moveTo>
                  <a:lnTo>
                    <a:pt x="19229983" y="0"/>
                  </a:lnTo>
                  <a:lnTo>
                    <a:pt x="1922998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229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Reporting Suspected Phishing Attempts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3722935" y="2668191"/>
            <a:ext cx="2690069" cy="2087315"/>
          </a:xfrm>
          <a:custGeom>
            <a:avLst/>
            <a:gdLst/>
            <a:ahLst/>
            <a:cxnLst/>
            <a:rect r="r" b="b" t="t" l="l"/>
            <a:pathLst>
              <a:path h="2087315" w="2690069">
                <a:moveTo>
                  <a:pt x="0" y="0"/>
                </a:moveTo>
                <a:lnTo>
                  <a:pt x="2690069" y="0"/>
                </a:lnTo>
                <a:lnTo>
                  <a:pt x="2690069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" r="0" b="-4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003899" y="3698974"/>
            <a:ext cx="127992" cy="566886"/>
            <a:chOff x="0" y="0"/>
            <a:chExt cx="170657" cy="7558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57" cy="755848"/>
            </a:xfrm>
            <a:custGeom>
              <a:avLst/>
              <a:gdLst/>
              <a:ahLst/>
              <a:cxnLst/>
              <a:rect r="r" b="b" t="t" l="l"/>
              <a:pathLst>
                <a:path h="755848" w="170657">
                  <a:moveTo>
                    <a:pt x="0" y="0"/>
                  </a:moveTo>
                  <a:lnTo>
                    <a:pt x="170657" y="0"/>
                  </a:lnTo>
                  <a:lnTo>
                    <a:pt x="17065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70657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96521" y="3178522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Forward the Email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96521" y="3791545"/>
            <a:ext cx="7169944" cy="453629"/>
            <a:chOff x="0" y="0"/>
            <a:chExt cx="9559925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59925" cy="604838"/>
            </a:xfrm>
            <a:custGeom>
              <a:avLst/>
              <a:gdLst/>
              <a:ahLst/>
              <a:cxnLst/>
              <a:rect r="r" b="b" t="t" l="l"/>
              <a:pathLst>
                <a:path h="604838" w="9559925">
                  <a:moveTo>
                    <a:pt x="0" y="0"/>
                  </a:moveTo>
                  <a:lnTo>
                    <a:pt x="9559925" y="0"/>
                  </a:lnTo>
                  <a:lnTo>
                    <a:pt x="95599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955992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Forward the email to your IT department or security team.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83846" y="4771876"/>
            <a:ext cx="10741075" cy="19050"/>
            <a:chOff x="0" y="0"/>
            <a:chExt cx="14321433" cy="25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2377976" y="4826348"/>
            <a:ext cx="5380136" cy="2087315"/>
          </a:xfrm>
          <a:custGeom>
            <a:avLst/>
            <a:gdLst/>
            <a:ahLst/>
            <a:cxnLst/>
            <a:rect r="r" b="b" t="t" l="l"/>
            <a:pathLst>
              <a:path h="2087315" w="5380136">
                <a:moveTo>
                  <a:pt x="0" y="0"/>
                </a:moveTo>
                <a:lnTo>
                  <a:pt x="5380136" y="0"/>
                </a:lnTo>
                <a:lnTo>
                  <a:pt x="5380136" y="2087314"/>
                </a:lnTo>
                <a:lnTo>
                  <a:pt x="0" y="2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" t="0" r="-45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967287" y="5586561"/>
            <a:ext cx="201216" cy="566886"/>
            <a:chOff x="0" y="0"/>
            <a:chExt cx="268288" cy="7558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8288" cy="755848"/>
            </a:xfrm>
            <a:custGeom>
              <a:avLst/>
              <a:gdLst/>
              <a:ahLst/>
              <a:cxnLst/>
              <a:rect r="r" b="b" t="t" l="l"/>
              <a:pathLst>
                <a:path h="755848" w="268288">
                  <a:moveTo>
                    <a:pt x="0" y="0"/>
                  </a:moveTo>
                  <a:lnTo>
                    <a:pt x="268288" y="0"/>
                  </a:lnTo>
                  <a:lnTo>
                    <a:pt x="268288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268288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41630" y="5109865"/>
            <a:ext cx="4769941" cy="442912"/>
            <a:chOff x="0" y="0"/>
            <a:chExt cx="635992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6359922">
                  <a:moveTo>
                    <a:pt x="0" y="0"/>
                  </a:moveTo>
                  <a:lnTo>
                    <a:pt x="6359922" y="0"/>
                  </a:lnTo>
                  <a:lnTo>
                    <a:pt x="635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635992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 to the Organization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041630" y="5722888"/>
            <a:ext cx="8970615" cy="907256"/>
            <a:chOff x="0" y="0"/>
            <a:chExt cx="11960820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9608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960820">
                  <a:moveTo>
                    <a:pt x="0" y="0"/>
                  </a:moveTo>
                  <a:lnTo>
                    <a:pt x="11960820" y="0"/>
                  </a:lnTo>
                  <a:lnTo>
                    <a:pt x="119608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19608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Contact the organization that was impersonated to report the phishing attempt.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828955" y="6930032"/>
            <a:ext cx="9395966" cy="19050"/>
            <a:chOff x="0" y="0"/>
            <a:chExt cx="12527955" cy="25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032868" y="6984504"/>
            <a:ext cx="8070205" cy="2087315"/>
          </a:xfrm>
          <a:custGeom>
            <a:avLst/>
            <a:gdLst/>
            <a:ahLst/>
            <a:cxnLst/>
            <a:rect r="r" b="b" t="t" l="l"/>
            <a:pathLst>
              <a:path h="2087315" w="807020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" t="0" r="-16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4967882" y="7744717"/>
            <a:ext cx="199876" cy="566886"/>
            <a:chOff x="0" y="0"/>
            <a:chExt cx="266502" cy="75584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66502" cy="755848"/>
            </a:xfrm>
            <a:custGeom>
              <a:avLst/>
              <a:gdLst/>
              <a:ahLst/>
              <a:cxnLst/>
              <a:rect r="r" b="b" t="t" l="l"/>
              <a:pathLst>
                <a:path h="755848" w="266502">
                  <a:moveTo>
                    <a:pt x="0" y="0"/>
                  </a:moveTo>
                  <a:lnTo>
                    <a:pt x="266502" y="0"/>
                  </a:lnTo>
                  <a:lnTo>
                    <a:pt x="266502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266502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86590" y="7268021"/>
            <a:ext cx="3544044" cy="442912"/>
            <a:chOff x="0" y="0"/>
            <a:chExt cx="4725392" cy="590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File a Complaint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386590" y="7881045"/>
            <a:ext cx="7625655" cy="907256"/>
            <a:chOff x="0" y="0"/>
            <a:chExt cx="10167540" cy="1209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16754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67540">
                  <a:moveTo>
                    <a:pt x="0" y="0"/>
                  </a:moveTo>
                  <a:lnTo>
                    <a:pt x="10167540" y="0"/>
                  </a:lnTo>
                  <a:lnTo>
                    <a:pt x="1016754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016754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Report the phishing attempt to the Federal Trade Commission (FTC) or other relevant authorities.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597967"/>
            <a:ext cx="13545145" cy="885974"/>
            <a:chOff x="0" y="0"/>
            <a:chExt cx="1806019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60194" cy="1181298"/>
            </a:xfrm>
            <a:custGeom>
              <a:avLst/>
              <a:gdLst/>
              <a:ahLst/>
              <a:cxnLst/>
              <a:rect r="r" b="b" t="t" l="l"/>
              <a:pathLst>
                <a:path h="1181298" w="18060194">
                  <a:moveTo>
                    <a:pt x="0" y="0"/>
                  </a:moveTo>
                  <a:lnTo>
                    <a:pt x="18060194" y="0"/>
                  </a:lnTo>
                  <a:lnTo>
                    <a:pt x="1806019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06019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Best Practices for Phishing Prevention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7475" y="3046214"/>
            <a:ext cx="2726680" cy="1643211"/>
            <a:chOff x="0" y="0"/>
            <a:chExt cx="3635573" cy="21909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35502" cy="2190877"/>
            </a:xfrm>
            <a:custGeom>
              <a:avLst/>
              <a:gdLst/>
              <a:ahLst/>
              <a:cxnLst/>
              <a:rect r="r" b="b" t="t" l="l"/>
              <a:pathLst>
                <a:path h="2190877" w="3635502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85280" y="3584376"/>
            <a:ext cx="127992" cy="566886"/>
            <a:chOff x="0" y="0"/>
            <a:chExt cx="170657" cy="7558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657" cy="755848"/>
            </a:xfrm>
            <a:custGeom>
              <a:avLst/>
              <a:gdLst/>
              <a:ahLst/>
              <a:cxnLst/>
              <a:rect r="r" b="b" t="t" l="l"/>
              <a:pathLst>
                <a:path h="755848" w="170657">
                  <a:moveTo>
                    <a:pt x="0" y="0"/>
                  </a:moveTo>
                  <a:lnTo>
                    <a:pt x="170657" y="0"/>
                  </a:lnTo>
                  <a:lnTo>
                    <a:pt x="17065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170657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92910" y="3334494"/>
            <a:ext cx="4222997" cy="442912"/>
            <a:chOff x="0" y="0"/>
            <a:chExt cx="5630663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30663" cy="590550"/>
            </a:xfrm>
            <a:custGeom>
              <a:avLst/>
              <a:gdLst/>
              <a:ahLst/>
              <a:cxnLst/>
              <a:rect r="r" b="b" t="t" l="l"/>
              <a:pathLst>
                <a:path h="590550" w="5630663">
                  <a:moveTo>
                    <a:pt x="0" y="0"/>
                  </a:moveTo>
                  <a:lnTo>
                    <a:pt x="5630663" y="0"/>
                  </a:lnTo>
                  <a:lnTo>
                    <a:pt x="563066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5630663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Keep Software Updated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92910" y="3947518"/>
            <a:ext cx="9145638" cy="453629"/>
            <a:chOff x="0" y="0"/>
            <a:chExt cx="12194183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94184" cy="604838"/>
            </a:xfrm>
            <a:custGeom>
              <a:avLst/>
              <a:gdLst/>
              <a:ahLst/>
              <a:cxnLst/>
              <a:rect r="r" b="b" t="t" l="l"/>
              <a:pathLst>
                <a:path h="604838" w="12194184">
                  <a:moveTo>
                    <a:pt x="0" y="0"/>
                  </a:moveTo>
                  <a:lnTo>
                    <a:pt x="12194184" y="0"/>
                  </a:lnTo>
                  <a:lnTo>
                    <a:pt x="1219418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19418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Install the latest security updates for your operating system and software.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51076" y="4665612"/>
            <a:ext cx="13303002" cy="19050"/>
            <a:chOff x="0" y="0"/>
            <a:chExt cx="17737337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87475" y="4821585"/>
            <a:ext cx="5443984" cy="1643211"/>
            <a:chOff x="0" y="0"/>
            <a:chExt cx="7258645" cy="21909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7245858" cy="2178177"/>
            </a:xfrm>
            <a:custGeom>
              <a:avLst/>
              <a:gdLst/>
              <a:ahLst/>
              <a:cxnLst/>
              <a:rect r="r" b="b" t="t" l="l"/>
              <a:pathLst>
                <a:path h="2178177" w="724585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7086473" y="0"/>
                  </a:lnTo>
                  <a:cubicBezTo>
                    <a:pt x="7174484" y="0"/>
                    <a:pt x="7245858" y="71120"/>
                    <a:pt x="7245858" y="158750"/>
                  </a:cubicBezTo>
                  <a:lnTo>
                    <a:pt x="7245858" y="2019427"/>
                  </a:lnTo>
                  <a:cubicBezTo>
                    <a:pt x="7245858" y="2107057"/>
                    <a:pt x="7174484" y="2178177"/>
                    <a:pt x="7086473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258558" cy="2190877"/>
            </a:xfrm>
            <a:custGeom>
              <a:avLst/>
              <a:gdLst/>
              <a:ahLst/>
              <a:cxnLst/>
              <a:rect r="r" b="b" t="t" l="l"/>
              <a:pathLst>
                <a:path h="2190877" w="7258558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7092823" y="0"/>
                  </a:lnTo>
                  <a:lnTo>
                    <a:pt x="7092823" y="6350"/>
                  </a:lnTo>
                  <a:lnTo>
                    <a:pt x="7092823" y="0"/>
                  </a:lnTo>
                  <a:cubicBezTo>
                    <a:pt x="7184390" y="0"/>
                    <a:pt x="7258558" y="73914"/>
                    <a:pt x="7258558" y="165100"/>
                  </a:cubicBezTo>
                  <a:lnTo>
                    <a:pt x="7252208" y="165100"/>
                  </a:lnTo>
                  <a:lnTo>
                    <a:pt x="7258558" y="165100"/>
                  </a:lnTo>
                  <a:lnTo>
                    <a:pt x="7258558" y="2025777"/>
                  </a:lnTo>
                  <a:lnTo>
                    <a:pt x="7252208" y="2025777"/>
                  </a:lnTo>
                  <a:lnTo>
                    <a:pt x="7258558" y="2025777"/>
                  </a:lnTo>
                  <a:cubicBezTo>
                    <a:pt x="7258558" y="2116963"/>
                    <a:pt x="7184263" y="2190877"/>
                    <a:pt x="7092823" y="2190877"/>
                  </a:cubicBezTo>
                  <a:lnTo>
                    <a:pt x="7092823" y="2184527"/>
                  </a:lnTo>
                  <a:lnTo>
                    <a:pt x="7092823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168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7092823" y="2178177"/>
                  </a:lnTo>
                  <a:cubicBezTo>
                    <a:pt x="7177405" y="2178177"/>
                    <a:pt x="7245858" y="2109851"/>
                    <a:pt x="7245858" y="2025777"/>
                  </a:cubicBezTo>
                  <a:lnTo>
                    <a:pt x="7245858" y="165100"/>
                  </a:lnTo>
                  <a:cubicBezTo>
                    <a:pt x="7245858" y="80899"/>
                    <a:pt x="7177405" y="12700"/>
                    <a:pt x="709282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85280" y="5359747"/>
            <a:ext cx="201216" cy="566886"/>
            <a:chOff x="0" y="0"/>
            <a:chExt cx="268288" cy="7558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8288" cy="755848"/>
            </a:xfrm>
            <a:custGeom>
              <a:avLst/>
              <a:gdLst/>
              <a:ahLst/>
              <a:cxnLst/>
              <a:rect r="r" b="b" t="t" l="l"/>
              <a:pathLst>
                <a:path h="755848" w="268288">
                  <a:moveTo>
                    <a:pt x="0" y="0"/>
                  </a:moveTo>
                  <a:lnTo>
                    <a:pt x="268288" y="0"/>
                  </a:lnTo>
                  <a:lnTo>
                    <a:pt x="268288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268288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710214" y="5109865"/>
            <a:ext cx="3990677" cy="442912"/>
            <a:chOff x="0" y="0"/>
            <a:chExt cx="5320903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20904" cy="590550"/>
            </a:xfrm>
            <a:custGeom>
              <a:avLst/>
              <a:gdLst/>
              <a:ahLst/>
              <a:cxnLst/>
              <a:rect r="r" b="b" t="t" l="l"/>
              <a:pathLst>
                <a:path h="590550" w="5320904">
                  <a:moveTo>
                    <a:pt x="0" y="0"/>
                  </a:moveTo>
                  <a:lnTo>
                    <a:pt x="5320904" y="0"/>
                  </a:lnTo>
                  <a:lnTo>
                    <a:pt x="5320904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5320903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Antivirus Software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710214" y="5722888"/>
            <a:ext cx="8494960" cy="453629"/>
            <a:chOff x="0" y="0"/>
            <a:chExt cx="11326613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26613" cy="604838"/>
            </a:xfrm>
            <a:custGeom>
              <a:avLst/>
              <a:gdLst/>
              <a:ahLst/>
              <a:cxnLst/>
              <a:rect r="r" b="b" t="t" l="l"/>
              <a:pathLst>
                <a:path h="604838" w="11326613">
                  <a:moveTo>
                    <a:pt x="0" y="0"/>
                  </a:moveTo>
                  <a:lnTo>
                    <a:pt x="11326613" y="0"/>
                  </a:lnTo>
                  <a:lnTo>
                    <a:pt x="1132661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132661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Install and maintain a reputable antivirus program on your computer.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568380" y="6440984"/>
            <a:ext cx="10585698" cy="19050"/>
            <a:chOff x="0" y="0"/>
            <a:chExt cx="14114263" cy="25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87475" y="6596955"/>
            <a:ext cx="8161288" cy="2096840"/>
            <a:chOff x="0" y="0"/>
            <a:chExt cx="10881717" cy="279578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0868914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868914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709656" y="0"/>
                  </a:lnTo>
                  <a:cubicBezTo>
                    <a:pt x="10797667" y="0"/>
                    <a:pt x="10868914" y="71120"/>
                    <a:pt x="10868914" y="158750"/>
                  </a:cubicBezTo>
                  <a:lnTo>
                    <a:pt x="10868914" y="2624328"/>
                  </a:lnTo>
                  <a:cubicBezTo>
                    <a:pt x="10868914" y="2711958"/>
                    <a:pt x="10797540" y="2783078"/>
                    <a:pt x="10709656" y="2783078"/>
                  </a:cubicBezTo>
                  <a:lnTo>
                    <a:pt x="159258" y="2783078"/>
                  </a:lnTo>
                  <a:cubicBezTo>
                    <a:pt x="71247" y="2783078"/>
                    <a:pt x="0" y="2711958"/>
                    <a:pt x="0" y="262432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881614" cy="2795778"/>
            </a:xfrm>
            <a:custGeom>
              <a:avLst/>
              <a:gdLst/>
              <a:ahLst/>
              <a:cxnLst/>
              <a:rect r="r" b="b" t="t" l="l"/>
              <a:pathLst>
                <a:path h="2795778" w="10881614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716006" y="0"/>
                  </a:lnTo>
                  <a:lnTo>
                    <a:pt x="10716006" y="6350"/>
                  </a:lnTo>
                  <a:lnTo>
                    <a:pt x="10716006" y="0"/>
                  </a:lnTo>
                  <a:cubicBezTo>
                    <a:pt x="10807447" y="0"/>
                    <a:pt x="10881614" y="73914"/>
                    <a:pt x="10881614" y="165100"/>
                  </a:cubicBezTo>
                  <a:lnTo>
                    <a:pt x="10875264" y="165100"/>
                  </a:lnTo>
                  <a:lnTo>
                    <a:pt x="10881614" y="165100"/>
                  </a:lnTo>
                  <a:lnTo>
                    <a:pt x="10881614" y="2630678"/>
                  </a:lnTo>
                  <a:lnTo>
                    <a:pt x="10875264" y="2630678"/>
                  </a:lnTo>
                  <a:lnTo>
                    <a:pt x="10881614" y="2630678"/>
                  </a:lnTo>
                  <a:cubicBezTo>
                    <a:pt x="10881614" y="2721864"/>
                    <a:pt x="10807447" y="2795778"/>
                    <a:pt x="10716006" y="2795778"/>
                  </a:cubicBezTo>
                  <a:lnTo>
                    <a:pt x="10716006" y="2789428"/>
                  </a:lnTo>
                  <a:lnTo>
                    <a:pt x="10716006" y="2795778"/>
                  </a:lnTo>
                  <a:lnTo>
                    <a:pt x="165608" y="2795778"/>
                  </a:lnTo>
                  <a:lnTo>
                    <a:pt x="165608" y="2789428"/>
                  </a:lnTo>
                  <a:lnTo>
                    <a:pt x="165608" y="2795778"/>
                  </a:lnTo>
                  <a:cubicBezTo>
                    <a:pt x="74168" y="2795778"/>
                    <a:pt x="0" y="2721864"/>
                    <a:pt x="0" y="26306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30678"/>
                  </a:lnTo>
                  <a:lnTo>
                    <a:pt x="6350" y="2630678"/>
                  </a:lnTo>
                  <a:lnTo>
                    <a:pt x="12700" y="2630678"/>
                  </a:lnTo>
                  <a:cubicBezTo>
                    <a:pt x="12700" y="2714879"/>
                    <a:pt x="81153" y="2783078"/>
                    <a:pt x="165608" y="2783078"/>
                  </a:cubicBezTo>
                  <a:lnTo>
                    <a:pt x="10716006" y="2783078"/>
                  </a:lnTo>
                  <a:cubicBezTo>
                    <a:pt x="10800462" y="2783078"/>
                    <a:pt x="10868914" y="2714752"/>
                    <a:pt x="10868914" y="2630678"/>
                  </a:cubicBezTo>
                  <a:lnTo>
                    <a:pt x="10868914" y="165100"/>
                  </a:lnTo>
                  <a:cubicBezTo>
                    <a:pt x="10868914" y="80899"/>
                    <a:pt x="10800462" y="12700"/>
                    <a:pt x="10716006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285280" y="7361932"/>
            <a:ext cx="199876" cy="566886"/>
            <a:chOff x="0" y="0"/>
            <a:chExt cx="266502" cy="75584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66502" cy="755848"/>
            </a:xfrm>
            <a:custGeom>
              <a:avLst/>
              <a:gdLst/>
              <a:ahLst/>
              <a:cxnLst/>
              <a:rect r="r" b="b" t="t" l="l"/>
              <a:pathLst>
                <a:path h="755848" w="266502">
                  <a:moveTo>
                    <a:pt x="0" y="0"/>
                  </a:moveTo>
                  <a:lnTo>
                    <a:pt x="266502" y="0"/>
                  </a:lnTo>
                  <a:lnTo>
                    <a:pt x="266502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14300"/>
              <a:ext cx="266502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27518" y="6885235"/>
            <a:ext cx="4894510" cy="442912"/>
            <a:chOff x="0" y="0"/>
            <a:chExt cx="6526013" cy="5905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526013" cy="590550"/>
            </a:xfrm>
            <a:custGeom>
              <a:avLst/>
              <a:gdLst/>
              <a:ahLst/>
              <a:cxnLst/>
              <a:rect r="r" b="b" t="t" l="l"/>
              <a:pathLst>
                <a:path h="590550" w="6526013">
                  <a:moveTo>
                    <a:pt x="0" y="0"/>
                  </a:moveTo>
                  <a:lnTo>
                    <a:pt x="6526013" y="0"/>
                  </a:lnTo>
                  <a:lnTo>
                    <a:pt x="65260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6526013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 Cautious of Social Media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427518" y="7498259"/>
            <a:ext cx="7584728" cy="907256"/>
            <a:chOff x="0" y="0"/>
            <a:chExt cx="10112970" cy="12096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1129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12970">
                  <a:moveTo>
                    <a:pt x="0" y="0"/>
                  </a:moveTo>
                  <a:lnTo>
                    <a:pt x="10112970" y="0"/>
                  </a:lnTo>
                  <a:lnTo>
                    <a:pt x="10112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1011297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Be aware of phishing attempts on social media platforms, especially links or messages from unknown senders.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DAGeHBaZmKs</dc:identifier>
  <dcterms:modified xsi:type="dcterms:W3CDTF">2011-08-01T06:04:30Z</dcterms:modified>
  <cp:revision>1</cp:revision>
  <dc:title>Untitled.pptx</dc:title>
</cp:coreProperties>
</file>